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670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20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25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061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25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55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8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40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51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40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31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ABE9D-7AAF-4D4F-AFA3-57B94467ED08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B73B1-12F7-4E5B-8753-EAAE9E2941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36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EBB9C81-3142-4C5C-B609-1A492CBE016B}"/>
              </a:ext>
            </a:extLst>
          </p:cNvPr>
          <p:cNvSpPr txBox="1"/>
          <p:nvPr/>
        </p:nvSpPr>
        <p:spPr>
          <a:xfrm>
            <a:off x="500866" y="5959749"/>
            <a:ext cx="650135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Règle du jeu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 jeu se joue à deux.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Chaque joueur choisit un feutre ou un crayon de couleur.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Quand c’est ton tour, effectue les actions suivantes :</a:t>
            </a:r>
          </a:p>
          <a:p>
            <a:r>
              <a:rPr lang="fr-FR" dirty="0"/>
              <a:t>1/ Tu choisis une case.</a:t>
            </a:r>
          </a:p>
          <a:p>
            <a:r>
              <a:rPr lang="fr-FR" dirty="0"/>
              <a:t>2/ Tu conjugues le verbe au temps demandé et tu l’écris dans la case.</a:t>
            </a:r>
          </a:p>
          <a:p>
            <a:r>
              <a:rPr lang="fr-FR" dirty="0"/>
              <a:t>3/ Ton adversaire vérifie ta réponse avec la leçon.</a:t>
            </a:r>
          </a:p>
          <a:p>
            <a:r>
              <a:rPr lang="fr-FR" dirty="0"/>
              <a:t>4/ Si tu as la bonne réponse, alors tu colories cette case de ta couleur! Si tu t’es trompé, c’est ton adversaire qui la colorie de sa couleur à lui.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Si tu as colorié trois cases horizontalement, verticalement ou en diagonale, alors tu as gagné !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5034240-1810-4AC1-ADE3-19F4F48732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4" r="1796"/>
          <a:stretch/>
        </p:blipFill>
        <p:spPr>
          <a:xfrm>
            <a:off x="1134800" y="-1"/>
            <a:ext cx="6424875" cy="4732065"/>
          </a:xfrm>
          <a:custGeom>
            <a:avLst/>
            <a:gdLst/>
            <a:ahLst/>
            <a:cxnLst/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F956FA0-4EE0-45C4-913B-8AC717312BFF}"/>
              </a:ext>
            </a:extLst>
          </p:cNvPr>
          <p:cNvSpPr txBox="1"/>
          <p:nvPr/>
        </p:nvSpPr>
        <p:spPr>
          <a:xfrm>
            <a:off x="500866" y="4505414"/>
            <a:ext cx="4302989" cy="1252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ea typeface="+mj-ea"/>
                <a:cs typeface="+mj-cs"/>
              </a:rPr>
              <a:t>Le </a:t>
            </a:r>
            <a:r>
              <a:rPr lang="en-US" sz="4400" b="1" dirty="0" err="1">
                <a:ea typeface="+mj-ea"/>
                <a:cs typeface="+mj-cs"/>
              </a:rPr>
              <a:t>morpion</a:t>
            </a:r>
            <a:r>
              <a:rPr lang="en-US" sz="4400" b="1" dirty="0">
                <a:ea typeface="+mj-ea"/>
                <a:cs typeface="+mj-cs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00A0202-117F-442F-9791-B1C6861B47F0}"/>
              </a:ext>
            </a:extLst>
          </p:cNvPr>
          <p:cNvSpPr txBox="1"/>
          <p:nvPr/>
        </p:nvSpPr>
        <p:spPr>
          <a:xfrm>
            <a:off x="164696" y="10131827"/>
            <a:ext cx="6501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MHF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714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6DADE2F2-4E15-4E1B-B452-3E4E142506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811245"/>
              </p:ext>
            </p:extLst>
          </p:nvPr>
        </p:nvGraphicFramePr>
        <p:xfrm>
          <a:off x="288492" y="983672"/>
          <a:ext cx="6982690" cy="4085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6538">
                  <a:extLst>
                    <a:ext uri="{9D8B030D-6E8A-4147-A177-3AD203B41FA5}">
                      <a16:colId xmlns:a16="http://schemas.microsoft.com/office/drawing/2014/main" val="2295456923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4161250578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1376235120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4050736815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1017228873"/>
                    </a:ext>
                  </a:extLst>
                </a:gridCol>
              </a:tblGrid>
              <a:tr h="583623">
                <a:tc>
                  <a:txBody>
                    <a:bodyPr/>
                    <a:lstStyle/>
                    <a:p>
                      <a:pPr algn="ctr"/>
                      <a:endParaRPr lang="fr-FR" sz="1800" b="1">
                        <a:solidFill>
                          <a:schemeClr val="accent5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568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je / j’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8377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tu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8032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il / elle / 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064013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nous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64654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vous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864068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ils / elles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116363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5A1D0068-2460-4F6E-AC4B-BC2350CF2CA0}"/>
              </a:ext>
            </a:extLst>
          </p:cNvPr>
          <p:cNvSpPr txBox="1"/>
          <p:nvPr/>
        </p:nvSpPr>
        <p:spPr>
          <a:xfrm>
            <a:off x="1628342" y="201465"/>
            <a:ext cx="4302989" cy="574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ea typeface="+mj-ea"/>
                <a:cs typeface="+mj-cs"/>
              </a:rPr>
              <a:t>Le </a:t>
            </a:r>
            <a:r>
              <a:rPr lang="en-US" sz="3200" b="1" dirty="0" err="1">
                <a:ea typeface="+mj-ea"/>
                <a:cs typeface="+mj-cs"/>
              </a:rPr>
              <a:t>morpion</a:t>
            </a:r>
            <a:endParaRPr lang="en-US" sz="3200" b="1" dirty="0">
              <a:ea typeface="+mj-ea"/>
              <a:cs typeface="+mj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B796B80-F212-465C-9B76-CC7449A6F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1" y="81790"/>
            <a:ext cx="1148807" cy="813738"/>
          </a:xfrm>
          <a:prstGeom prst="rect">
            <a:avLst/>
          </a:prstGeom>
        </p:spPr>
      </p:pic>
      <p:graphicFrame>
        <p:nvGraphicFramePr>
          <p:cNvPr id="5" name="Tableau 2">
            <a:extLst>
              <a:ext uri="{FF2B5EF4-FFF2-40B4-BE49-F238E27FC236}">
                <a16:creationId xmlns:a16="http://schemas.microsoft.com/office/drawing/2014/main" id="{427DB2A6-13E0-4F27-BE5C-94564D905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86095"/>
              </p:ext>
            </p:extLst>
          </p:nvPr>
        </p:nvGraphicFramePr>
        <p:xfrm>
          <a:off x="288492" y="6404987"/>
          <a:ext cx="6982690" cy="4085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6538">
                  <a:extLst>
                    <a:ext uri="{9D8B030D-6E8A-4147-A177-3AD203B41FA5}">
                      <a16:colId xmlns:a16="http://schemas.microsoft.com/office/drawing/2014/main" val="2295456923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4161250578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1376235120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4050736815"/>
                    </a:ext>
                  </a:extLst>
                </a:gridCol>
                <a:gridCol w="1396538">
                  <a:extLst>
                    <a:ext uri="{9D8B030D-6E8A-4147-A177-3AD203B41FA5}">
                      <a16:colId xmlns:a16="http://schemas.microsoft.com/office/drawing/2014/main" val="1017228873"/>
                    </a:ext>
                  </a:extLst>
                </a:gridCol>
              </a:tblGrid>
              <a:tr h="583623">
                <a:tc>
                  <a:txBody>
                    <a:bodyPr/>
                    <a:lstStyle/>
                    <a:p>
                      <a:pPr algn="ctr"/>
                      <a:endParaRPr lang="fr-FR" sz="1800" b="1">
                        <a:solidFill>
                          <a:schemeClr val="accent5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568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je / j’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8377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tu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8032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il / elle / 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064013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nous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646546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vous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864068"/>
                  </a:ext>
                </a:extLst>
              </a:tr>
              <a:tr h="583623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>
                          <a:solidFill>
                            <a:schemeClr val="accent5"/>
                          </a:solidFill>
                          <a:latin typeface="+mn-lt"/>
                        </a:rPr>
                        <a:t>ils / elles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116363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3F9BC250-7EBA-40AD-B510-01FD5643F9F1}"/>
              </a:ext>
            </a:extLst>
          </p:cNvPr>
          <p:cNvSpPr txBox="1"/>
          <p:nvPr/>
        </p:nvSpPr>
        <p:spPr>
          <a:xfrm>
            <a:off x="1628342" y="5622780"/>
            <a:ext cx="4302989" cy="574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ea typeface="+mj-ea"/>
                <a:cs typeface="+mj-cs"/>
              </a:rPr>
              <a:t>Le </a:t>
            </a:r>
            <a:r>
              <a:rPr lang="en-US" sz="3200" b="1" dirty="0" err="1">
                <a:ea typeface="+mj-ea"/>
                <a:cs typeface="+mj-cs"/>
              </a:rPr>
              <a:t>morpion</a:t>
            </a:r>
            <a:endParaRPr lang="en-US" sz="3200" b="1" dirty="0">
              <a:ea typeface="+mj-ea"/>
              <a:cs typeface="+mj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9965829-4810-4D90-86DF-910AE0F7B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331" y="5503105"/>
            <a:ext cx="1148807" cy="81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386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156</Words>
  <Application>Microsoft Office PowerPoint</Application>
  <PresentationFormat>Personnalisé</PresentationFormat>
  <Paragraphs>27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9</cp:revision>
  <dcterms:created xsi:type="dcterms:W3CDTF">2021-03-24T20:39:56Z</dcterms:created>
  <dcterms:modified xsi:type="dcterms:W3CDTF">2022-07-31T18:34:38Z</dcterms:modified>
</cp:coreProperties>
</file>